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1" r:id="rId2"/>
    <p:sldId id="280" r:id="rId3"/>
    <p:sldId id="270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/>
          </p:cNvSpPr>
          <p:nvPr/>
        </p:nvSpPr>
        <p:spPr>
          <a:xfrm>
            <a:off x="0" y="1389562"/>
            <a:ext cx="9137073" cy="55446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Proposito # 25: </a:t>
            </a:r>
            <a:r>
              <a:rPr lang="en-US" sz="2600" kern="0" smtClean="0"/>
              <a:t>¿Como practicamos los verbos -ER y –IR?</a:t>
            </a:r>
          </a:p>
          <a:p>
            <a:pPr marL="0" indent="0">
              <a:buFontTx/>
              <a:buNone/>
            </a:pPr>
            <a:r>
              <a:rPr lang="en-US" sz="2600" i="1" kern="0" smtClean="0">
                <a:solidFill>
                  <a:srgbClr val="0070C0"/>
                </a:solidFill>
              </a:rPr>
              <a:t>L.O: To recall the form and use of –ER/-IR verbs</a:t>
            </a:r>
            <a:r>
              <a:rPr lang="en-US" sz="2800" i="1" kern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Actividad Inicial: </a:t>
            </a:r>
            <a:r>
              <a:rPr lang="en-US" sz="2800" kern="0" smtClean="0"/>
              <a:t>Copia y completa con la forma correcta del verbo.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Sara ________ mucha agua. (beber)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Yo ________ una mesa libre. (ver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Mis amigos y yo ________ en Queens, Nueva York. (vivir)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¡Tú ___________ muchas comidas fritas! (comer)</a:t>
            </a:r>
          </a:p>
          <a:p>
            <a:pPr marL="0" indent="0">
              <a:buFontTx/>
              <a:buNone/>
            </a:pPr>
            <a:r>
              <a:rPr lang="en-US" sz="2800" kern="0" smtClean="0"/>
              <a:t>5) Luis y Rosa _________ en el acensor. (subir)</a:t>
            </a:r>
            <a:endParaRPr lang="en-US" sz="2800" kern="0" dirty="0" smtClean="0"/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304800" y="76200"/>
            <a:ext cx="8610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B050"/>
                </a:solidFill>
              </a:rPr>
              <a:t>Me llamo _________ Clase 702</a:t>
            </a:r>
            <a:br>
              <a:rPr lang="en-US" sz="3600" kern="0" smtClean="0">
                <a:solidFill>
                  <a:srgbClr val="00B050"/>
                </a:solidFill>
              </a:rPr>
            </a:br>
            <a:r>
              <a:rPr lang="en-US" sz="3600" kern="0" smtClean="0">
                <a:solidFill>
                  <a:srgbClr val="00B050"/>
                </a:solidFill>
              </a:rPr>
              <a:t>La fecha es el 29 de noviembre del 2017</a:t>
            </a:r>
            <a:endParaRPr lang="en-US" sz="36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6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609600"/>
            <a:ext cx="8991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600" kern="0" smtClean="0"/>
              <a:t>Copia y completa con la forma correcta del verbo.</a:t>
            </a:r>
          </a:p>
          <a:p>
            <a:pPr marL="0" indent="0">
              <a:buFontTx/>
              <a:buNone/>
            </a:pPr>
            <a:r>
              <a:rPr lang="es-ES_tradnl" sz="2600" kern="0" smtClean="0"/>
              <a:t>1.  Nosotros ___________ en La Paz. </a:t>
            </a:r>
            <a:r>
              <a:rPr lang="es-ES_tradnl" sz="2600" i="1" kern="0" smtClean="0"/>
              <a:t>(vivir)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2. Nosotros ___________ el inglés en la escuela. </a:t>
            </a:r>
            <a:r>
              <a:rPr lang="es-ES_tradnl" sz="2600" i="1" kern="0" smtClean="0"/>
              <a:t>(aprender)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3. En la clase de inglés nosotros _________ y __________. </a:t>
            </a:r>
            <a:r>
              <a:rPr lang="es-ES_tradnl" sz="2600" i="1" kern="0" smtClean="0"/>
              <a:t>(leer, 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4. Después de las clases nosotros __________ en el café Ronda. </a:t>
            </a:r>
            <a:r>
              <a:rPr lang="es-ES_tradnl" sz="2600" i="1" kern="0" smtClean="0"/>
              <a:t>(comer)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5. Yo __________el menú. </a:t>
            </a:r>
            <a:r>
              <a:rPr lang="es-ES_tradnl" sz="2600" i="1" kern="0" smtClean="0"/>
              <a:t>(leer)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6. El mesero ___________ la orden. </a:t>
            </a:r>
            <a:r>
              <a:rPr lang="es-ES_tradnl" sz="2600" i="1" kern="0" smtClean="0"/>
              <a:t>(escribir)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7. Yo ___________ un sándwich de pollo y lechuga. </a:t>
            </a:r>
            <a:r>
              <a:rPr lang="es-ES_tradnl" sz="2600" i="1" kern="0" smtClean="0"/>
              <a:t>(ordenar)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8. Yo ________ una gaseosa y mis amigos __________ batidos de frutas tropicales. </a:t>
            </a:r>
            <a:r>
              <a:rPr lang="es-ES_tradnl" sz="2600" i="1" kern="0" smtClean="0"/>
              <a:t>(beber)</a:t>
            </a:r>
            <a:endParaRPr lang="en-US" sz="2600" kern="0" smtClean="0"/>
          </a:p>
          <a:p>
            <a:pPr marL="0" indent="0">
              <a:buFontTx/>
              <a:buNone/>
            </a:pPr>
            <a:endParaRPr lang="en-US" sz="2600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04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i="1" dirty="0" smtClean="0"/>
              <a:t>(to order)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Decidir</a:t>
            </a:r>
            <a:r>
              <a:rPr lang="en-US" dirty="0" smtClean="0"/>
              <a:t> </a:t>
            </a:r>
            <a:r>
              <a:rPr lang="en-US" i="1" dirty="0" smtClean="0"/>
              <a:t>(to decide)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Cocinar</a:t>
            </a:r>
            <a:r>
              <a:rPr lang="en-US" dirty="0" smtClean="0"/>
              <a:t> </a:t>
            </a:r>
            <a:r>
              <a:rPr lang="en-US" i="1" dirty="0" smtClean="0"/>
              <a:t>(to cook)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PRACTICA DE LOS VERBOS –ER, -IR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STUDY for </a:t>
            </a:r>
            <a:r>
              <a:rPr lang="en-US" altLang="en-US" u="sng" dirty="0" smtClean="0"/>
              <a:t>Quiz </a:t>
            </a:r>
            <a:r>
              <a:rPr lang="en-US" altLang="en-US" u="sng" dirty="0" smtClean="0"/>
              <a:t>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</a:t>
            </a:r>
            <a:r>
              <a:rPr lang="en-US" altLang="en-US" dirty="0" smtClean="0"/>
              <a:t>on MONDAY</a:t>
            </a:r>
            <a:r>
              <a:rPr lang="en-US" altLang="en-US" dirty="0" smtClean="0"/>
              <a:t>!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25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5722</TotalTime>
  <Words>280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28</cp:revision>
  <cp:lastPrinted>2016-12-12T21:24:03Z</cp:lastPrinted>
  <dcterms:created xsi:type="dcterms:W3CDTF">2014-11-21T14:09:51Z</dcterms:created>
  <dcterms:modified xsi:type="dcterms:W3CDTF">2017-11-29T21:03:07Z</dcterms:modified>
</cp:coreProperties>
</file>